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99" r:id="rId3"/>
    <p:sldId id="302" r:id="rId4"/>
    <p:sldId id="303" r:id="rId5"/>
    <p:sldId id="297" r:id="rId6"/>
    <p:sldId id="257" r:id="rId7"/>
    <p:sldId id="287" r:id="rId8"/>
    <p:sldId id="288" r:id="rId9"/>
    <p:sldId id="293" r:id="rId10"/>
    <p:sldId id="289" r:id="rId11"/>
    <p:sldId id="291" r:id="rId12"/>
    <p:sldId id="292" r:id="rId13"/>
    <p:sldId id="294" r:id="rId14"/>
    <p:sldId id="295" r:id="rId15"/>
    <p:sldId id="298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dara" panose="020E0502030303020204" pitchFamily="34" charset="0"/>
      <p:regular r:id="rId22"/>
      <p:bold r:id="rId23"/>
      <p:italic r:id="rId24"/>
      <p:boldItalic r:id="rId25"/>
    </p:embeddedFont>
    <p:embeddedFont>
      <p:font typeface="Helvetica Neue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95" autoAdjust="0"/>
  </p:normalViewPr>
  <p:slideViewPr>
    <p:cSldViewPr snapToGrid="0">
      <p:cViewPr varScale="1">
        <p:scale>
          <a:sx n="60" d="100"/>
          <a:sy n="60" d="100"/>
        </p:scale>
        <p:origin x="1116" y="78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52860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683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8634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2965202" y="1478432"/>
            <a:ext cx="5934957" cy="123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959"/>
            </a:pPr>
            <a:r>
              <a:rPr lang="en-US" dirty="0">
                <a:latin typeface="Candara" panose="020E0502030303020204" pitchFamily="34" charset="0"/>
              </a:rPr>
              <a:t>Travel Explorer</a:t>
            </a:r>
            <a:endParaRPr dirty="0">
              <a:latin typeface="Candara" panose="020E0502030303020204" pitchFamily="34" charset="0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818120" y="2906973"/>
            <a:ext cx="4197417" cy="3189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Char char="-"/>
            </a:pPr>
            <a:endParaRPr dirty="0"/>
          </a:p>
          <a:p>
            <a:pPr marL="457200" lvl="0" indent="-25400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None/>
            </a:pPr>
            <a:r>
              <a:rPr lang="en-US" dirty="0"/>
              <a:t>Pallavi Desai - 62</a:t>
            </a:r>
          </a:p>
          <a:p>
            <a:pPr marL="457200" lvl="0" indent="-25400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None/>
            </a:pPr>
            <a:r>
              <a:rPr lang="en-US" dirty="0" err="1"/>
              <a:t>Neeraj</a:t>
            </a:r>
            <a:r>
              <a:rPr lang="en-US" dirty="0"/>
              <a:t> </a:t>
            </a:r>
            <a:r>
              <a:rPr lang="en-US" dirty="0" err="1"/>
              <a:t>Padarthi</a:t>
            </a:r>
            <a:r>
              <a:rPr lang="en-US" dirty="0"/>
              <a:t> - 37</a:t>
            </a:r>
          </a:p>
          <a:p>
            <a:pPr marL="457200" lvl="0" indent="-25400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None/>
            </a:pPr>
            <a:r>
              <a:rPr lang="en-US" dirty="0"/>
              <a:t>Harish Tata - 50</a:t>
            </a:r>
          </a:p>
          <a:p>
            <a:pPr marL="457200" lvl="0" indent="-25400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None/>
            </a:pPr>
            <a:r>
              <a:rPr lang="en-US" dirty="0"/>
              <a:t>Saran </a:t>
            </a:r>
            <a:r>
              <a:rPr lang="en-US" dirty="0" err="1"/>
              <a:t>Akkiraju</a:t>
            </a:r>
            <a:r>
              <a:rPr lang="en-US" dirty="0"/>
              <a:t> - 2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6C0232-4216-4E3E-8153-BA2CF8698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74" y="419872"/>
            <a:ext cx="11277600" cy="554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75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F69A63-DDF9-46F0-8749-B81D65FFC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0" y="448854"/>
            <a:ext cx="11421979" cy="55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23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F93D0B-A327-4BD0-8126-7FDD279A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7" y="561474"/>
            <a:ext cx="11053010" cy="542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74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A1B73D-6EBD-4609-BFDE-F37289499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6" y="579685"/>
            <a:ext cx="10940716" cy="53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65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1973B-BDD2-4E46-B1D7-95225CE1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26" y="349770"/>
            <a:ext cx="11069053" cy="564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99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BA214-B603-4CD9-AFE6-627A18EF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" y="478590"/>
            <a:ext cx="11036969" cy="54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CEFD-7C60-458B-86D8-43B8B479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850D6-FC82-4727-AE53-5D22FC08E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moto of this project is to provide a good </a:t>
            </a:r>
            <a:r>
              <a:rPr lang="en-US" dirty="0" err="1"/>
              <a:t>itineary</a:t>
            </a:r>
            <a:r>
              <a:rPr lang="en-US" dirty="0"/>
              <a:t> to the user within the budget and in specified duration given by the user.</a:t>
            </a:r>
          </a:p>
        </p:txBody>
      </p:sp>
    </p:spTree>
    <p:extLst>
      <p:ext uri="{BB962C8B-B14F-4D97-AF65-F5344CB8AC3E}">
        <p14:creationId xmlns:p14="http://schemas.microsoft.com/office/powerpoint/2010/main" val="341322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6F91-4E36-4910-B703-73578928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DC864-0C49-41B4-A4FB-1A959F03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89" y="1347497"/>
            <a:ext cx="8221222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4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CEB6-8A8A-44CD-8F66-0FD69437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DDA7E-7B76-4360-9D44-C10449DFB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32" y="1417638"/>
            <a:ext cx="10106526" cy="446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22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0541C-6623-4D61-A92F-761051AEB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58" y="608867"/>
            <a:ext cx="11101137" cy="54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10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E23B60-E0DA-4054-8245-49EA58F1D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4" y="604686"/>
            <a:ext cx="11197391" cy="53629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20C530-99EB-4451-B479-27090A3CE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95330"/>
            <a:ext cx="11101137" cy="546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75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EBDEA3-C6B4-4B5C-9F0A-A3DCFD56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02262"/>
            <a:ext cx="10780295" cy="539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71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D049E-DCE3-4882-BE2F-70565105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" y="798214"/>
            <a:ext cx="10876547" cy="499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64641"/>
      </p:ext>
    </p:extLst>
  </p:cSld>
  <p:clrMapOvr>
    <a:masterClrMapping/>
  </p:clrMapOvr>
</p:sld>
</file>

<file path=ppt/theme/theme1.xml><?xml version="1.0" encoding="utf-8"?>
<a:theme xmlns:a="http://schemas.openxmlformats.org/drawingml/2006/main" name="UMKC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49</Words>
  <Application>Microsoft Office PowerPoint</Application>
  <PresentationFormat>Widescreen</PresentationFormat>
  <Paragraphs>10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Candara</vt:lpstr>
      <vt:lpstr>Helvetica Neue</vt:lpstr>
      <vt:lpstr>UMKC</vt:lpstr>
      <vt:lpstr>Travel Explorer</vt:lpstr>
      <vt:lpstr>OBJECTIVE</vt:lpstr>
      <vt:lpstr>Architecture Diagram</vt:lpstr>
      <vt:lpstr>Class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“Big Data Ecosystem” at LinkedIn </dc:title>
  <cp:lastModifiedBy>harish tata</cp:lastModifiedBy>
  <cp:revision>58</cp:revision>
  <dcterms:modified xsi:type="dcterms:W3CDTF">2018-12-04T18:16:05Z</dcterms:modified>
</cp:coreProperties>
</file>